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7" r:id="rId1"/>
  </p:sldMasterIdLst>
  <p:notesMasterIdLst>
    <p:notesMasterId r:id="rId3"/>
  </p:notesMasterIdLst>
  <p:handoutMasterIdLst>
    <p:handoutMasterId r:id="rId4"/>
  </p:handoutMasterIdLst>
  <p:sldIdLst>
    <p:sldId id="312" r:id="rId2"/>
  </p:sldIdLst>
  <p:sldSz cx="6858000" cy="9144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2C76"/>
    <a:srgbClr val="FECB00"/>
    <a:srgbClr val="95A9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10" autoAdjust="0"/>
    <p:restoredTop sz="97055" autoAdjust="0"/>
  </p:normalViewPr>
  <p:slideViewPr>
    <p:cSldViewPr>
      <p:cViewPr>
        <p:scale>
          <a:sx n="66" d="100"/>
          <a:sy n="66" d="100"/>
        </p:scale>
        <p:origin x="-3018" y="-52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0" d="100"/>
          <a:sy n="50" d="100"/>
        </p:scale>
        <p:origin x="-2922"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62" cy="465141"/>
          </a:xfrm>
          <a:prstGeom prst="rect">
            <a:avLst/>
          </a:prstGeom>
        </p:spPr>
        <p:txBody>
          <a:bodyPr vert="horz" lIns="93169" tIns="46584" rIns="93169" bIns="46584"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634" y="1"/>
            <a:ext cx="3038162" cy="465141"/>
          </a:xfrm>
          <a:prstGeom prst="rect">
            <a:avLst/>
          </a:prstGeom>
        </p:spPr>
        <p:txBody>
          <a:bodyPr vert="horz" lIns="93169" tIns="46584" rIns="93169" bIns="46584" rtlCol="0"/>
          <a:lstStyle>
            <a:lvl1pPr algn="r">
              <a:defRPr sz="1200">
                <a:latin typeface="Arial" charset="0"/>
              </a:defRPr>
            </a:lvl1pPr>
          </a:lstStyle>
          <a:p>
            <a:pPr>
              <a:defRPr/>
            </a:pPr>
            <a:fld id="{E35D8956-BE7D-4941-BB1C-C07EC404DDB2}" type="datetimeFigureOut">
              <a:rPr lang="en-US"/>
              <a:pPr>
                <a:defRPr/>
              </a:pPr>
              <a:t>9/18/2014</a:t>
            </a:fld>
            <a:endParaRPr lang="en-US"/>
          </a:p>
        </p:txBody>
      </p:sp>
      <p:sp>
        <p:nvSpPr>
          <p:cNvPr id="4" name="Footer Placeholder 3"/>
          <p:cNvSpPr>
            <a:spLocks noGrp="1"/>
          </p:cNvSpPr>
          <p:nvPr>
            <p:ph type="ftr" sz="quarter" idx="2"/>
          </p:nvPr>
        </p:nvSpPr>
        <p:spPr>
          <a:xfrm>
            <a:off x="0" y="8829662"/>
            <a:ext cx="3038162" cy="465141"/>
          </a:xfrm>
          <a:prstGeom prst="rect">
            <a:avLst/>
          </a:prstGeom>
        </p:spPr>
        <p:txBody>
          <a:bodyPr vert="horz" lIns="93169" tIns="46584" rIns="93169" bIns="46584"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634" y="8829662"/>
            <a:ext cx="3038162" cy="465141"/>
          </a:xfrm>
          <a:prstGeom prst="rect">
            <a:avLst/>
          </a:prstGeom>
        </p:spPr>
        <p:txBody>
          <a:bodyPr vert="horz" lIns="93169" tIns="46584" rIns="93169" bIns="46584" rtlCol="0" anchor="b"/>
          <a:lstStyle>
            <a:lvl1pPr algn="r">
              <a:defRPr sz="1200">
                <a:latin typeface="Arial" charset="0"/>
              </a:defRPr>
            </a:lvl1pPr>
          </a:lstStyle>
          <a:p>
            <a:pPr>
              <a:defRPr/>
            </a:pPr>
            <a:fld id="{784E0056-B7C4-4E05-8C2F-9F3118423286}" type="slidenum">
              <a:rPr lang="en-US"/>
              <a:pPr>
                <a:defRPr/>
              </a:pPr>
              <a:t>‹#›</a:t>
            </a:fld>
            <a:endParaRPr lang="en-US"/>
          </a:p>
        </p:txBody>
      </p:sp>
    </p:spTree>
    <p:extLst>
      <p:ext uri="{BB962C8B-B14F-4D97-AF65-F5344CB8AC3E}">
        <p14:creationId xmlns:p14="http://schemas.microsoft.com/office/powerpoint/2010/main" val="1105882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62" cy="465141"/>
          </a:xfrm>
          <a:prstGeom prst="rect">
            <a:avLst/>
          </a:prstGeom>
        </p:spPr>
        <p:txBody>
          <a:bodyPr vert="horz" lIns="93169" tIns="46584" rIns="93169" bIns="46584"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970634" y="1"/>
            <a:ext cx="3038162" cy="465141"/>
          </a:xfrm>
          <a:prstGeom prst="rect">
            <a:avLst/>
          </a:prstGeom>
        </p:spPr>
        <p:txBody>
          <a:bodyPr vert="horz" lIns="93169" tIns="46584" rIns="93169" bIns="46584" rtlCol="0"/>
          <a:lstStyle>
            <a:lvl1pPr algn="r">
              <a:defRPr sz="1200">
                <a:latin typeface="Arial" charset="0"/>
              </a:defRPr>
            </a:lvl1pPr>
          </a:lstStyle>
          <a:p>
            <a:pPr>
              <a:defRPr/>
            </a:pPr>
            <a:fld id="{1031B5BA-B321-47D0-AACD-FC9F6EC57E3E}" type="datetimeFigureOut">
              <a:rPr lang="en-US"/>
              <a:pPr>
                <a:defRPr/>
              </a:pPr>
              <a:t>9/18/2014</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3169" tIns="46584" rIns="93169" bIns="46584" rtlCol="0" anchor="ctr"/>
          <a:lstStyle/>
          <a:p>
            <a:pPr lvl="0"/>
            <a:endParaRPr lang="en-US" noProof="0" smtClean="0"/>
          </a:p>
        </p:txBody>
      </p:sp>
      <p:sp>
        <p:nvSpPr>
          <p:cNvPr id="5" name="Notes Placeholder 4"/>
          <p:cNvSpPr>
            <a:spLocks noGrp="1"/>
          </p:cNvSpPr>
          <p:nvPr>
            <p:ph type="body" sz="quarter" idx="3"/>
          </p:nvPr>
        </p:nvSpPr>
        <p:spPr>
          <a:xfrm>
            <a:off x="701362" y="4416430"/>
            <a:ext cx="5607678" cy="4183059"/>
          </a:xfrm>
          <a:prstGeom prst="rect">
            <a:avLst/>
          </a:prstGeom>
        </p:spPr>
        <p:txBody>
          <a:bodyPr vert="horz" lIns="93169" tIns="46584" rIns="93169"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62"/>
            <a:ext cx="3038162" cy="465141"/>
          </a:xfrm>
          <a:prstGeom prst="rect">
            <a:avLst/>
          </a:prstGeom>
        </p:spPr>
        <p:txBody>
          <a:bodyPr vert="horz" lIns="93169" tIns="46584" rIns="93169" bIns="46584"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0634" y="8829662"/>
            <a:ext cx="3038162" cy="465141"/>
          </a:xfrm>
          <a:prstGeom prst="rect">
            <a:avLst/>
          </a:prstGeom>
        </p:spPr>
        <p:txBody>
          <a:bodyPr vert="horz" lIns="93169" tIns="46584" rIns="93169" bIns="46584" rtlCol="0" anchor="b"/>
          <a:lstStyle>
            <a:lvl1pPr algn="r">
              <a:defRPr sz="1200">
                <a:latin typeface="Arial" charset="0"/>
              </a:defRPr>
            </a:lvl1pPr>
          </a:lstStyle>
          <a:p>
            <a:pPr>
              <a:defRPr/>
            </a:pPr>
            <a:fld id="{DA7F8381-AAAB-4643-A762-36EDAEA5C62B}" type="slidenum">
              <a:rPr lang="en-US"/>
              <a:pPr>
                <a:defRPr/>
              </a:pPr>
              <a:t>‹#›</a:t>
            </a:fld>
            <a:endParaRPr lang="en-US"/>
          </a:p>
        </p:txBody>
      </p:sp>
    </p:spTree>
    <p:extLst>
      <p:ext uri="{BB962C8B-B14F-4D97-AF65-F5344CB8AC3E}">
        <p14:creationId xmlns:p14="http://schemas.microsoft.com/office/powerpoint/2010/main" val="113602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Title 1"/>
          <p:cNvSpPr txBox="1">
            <a:spLocks/>
          </p:cNvSpPr>
          <p:nvPr userDrawn="1"/>
        </p:nvSpPr>
        <p:spPr>
          <a:xfrm>
            <a:off x="656035" y="7518401"/>
            <a:ext cx="5829300" cy="1816100"/>
          </a:xfrm>
          <a:prstGeom prst="rect">
            <a:avLst/>
          </a:prstGeom>
        </p:spPr>
        <p:txBody>
          <a:bodyPr/>
          <a:lstStyle/>
          <a:p>
            <a:pPr algn="r" eaLnBrk="0" hangingPunct="0">
              <a:defRPr/>
            </a:pPr>
            <a:r>
              <a:rPr lang="en-US" sz="1600" dirty="0">
                <a:solidFill>
                  <a:schemeClr val="tx1">
                    <a:lumMod val="50000"/>
                    <a:lumOff val="50000"/>
                  </a:schemeClr>
                </a:solidFill>
                <a:latin typeface="Helvetica" pitchFamily="34" charset="0"/>
                <a:ea typeface="+mj-ea"/>
                <a:cs typeface="+mj-cs"/>
              </a:rPr>
              <a:t>presented by:</a:t>
            </a:r>
          </a:p>
          <a:p>
            <a:pPr algn="r" eaLnBrk="0" hangingPunct="0">
              <a:defRPr/>
            </a:pPr>
            <a:r>
              <a:rPr lang="en-US" sz="1600" dirty="0">
                <a:solidFill>
                  <a:schemeClr val="tx1">
                    <a:lumMod val="50000"/>
                    <a:lumOff val="50000"/>
                  </a:schemeClr>
                </a:solidFill>
                <a:latin typeface="Helvetica" pitchFamily="34" charset="0"/>
                <a:ea typeface="+mj-ea"/>
                <a:cs typeface="+mj-cs"/>
              </a:rPr>
              <a:t>Name goes here</a:t>
            </a:r>
          </a:p>
        </p:txBody>
      </p:sp>
      <p:sp>
        <p:nvSpPr>
          <p:cNvPr id="2" name="Title 1"/>
          <p:cNvSpPr>
            <a:spLocks noGrp="1"/>
          </p:cNvSpPr>
          <p:nvPr>
            <p:ph type="title"/>
          </p:nvPr>
        </p:nvSpPr>
        <p:spPr>
          <a:xfrm>
            <a:off x="541735" y="4845050"/>
            <a:ext cx="5829300" cy="1816100"/>
          </a:xfrm>
          <a:prstGeom prst="rect">
            <a:avLst/>
          </a:prstGeom>
        </p:spPr>
        <p:txBody>
          <a:bodyPr anchor="t"/>
          <a:lstStyle>
            <a:lvl1pPr algn="l">
              <a:defRPr sz="4000" b="1" cap="none" baseline="0">
                <a:solidFill>
                  <a:srgbClr val="002C76"/>
                </a:solidFill>
                <a:latin typeface="Helvetica"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41735" y="284480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2"/>
          <p:cNvSpPr>
            <a:spLocks noGrp="1"/>
          </p:cNvSpPr>
          <p:nvPr>
            <p:ph type="body" idx="13"/>
          </p:nvPr>
        </p:nvSpPr>
        <p:spPr>
          <a:xfrm>
            <a:off x="2171700" y="508000"/>
            <a:ext cx="4629150" cy="853016"/>
          </a:xfrm>
        </p:spPr>
        <p:txBody>
          <a:bodyPr anchor="b"/>
          <a:lstStyle>
            <a:lvl1pPr marL="0" indent="0" algn="r">
              <a:buNone/>
              <a:defRPr sz="3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Date Placeholder 3"/>
          <p:cNvSpPr>
            <a:spLocks noGrp="1"/>
          </p:cNvSpPr>
          <p:nvPr>
            <p:ph type="dt" sz="half" idx="14"/>
          </p:nvPr>
        </p:nvSpPr>
        <p:spPr>
          <a:xfrm>
            <a:off x="342900" y="8555568"/>
            <a:ext cx="1600200" cy="486833"/>
          </a:xfrm>
        </p:spPr>
        <p:txBody>
          <a:bodyPr/>
          <a:lstStyle>
            <a:lvl1pPr>
              <a:defRPr/>
            </a:lvl1pPr>
          </a:lstStyle>
          <a:p>
            <a:pPr>
              <a:defRPr/>
            </a:pPr>
            <a:fld id="{D1610311-0B3E-446E-AAA9-CE1B5E4974F2}" type="datetimeFigureOut">
              <a:rPr lang="en-US"/>
              <a:pPr>
                <a:defRPr/>
              </a:pPr>
              <a:t>9/18/2014</a:t>
            </a:fld>
            <a:endParaRPr lang="en-US" dirty="0"/>
          </a:p>
        </p:txBody>
      </p:sp>
      <p:sp>
        <p:nvSpPr>
          <p:cNvPr id="5" name="Slide Number Placeholder 5"/>
          <p:cNvSpPr>
            <a:spLocks noGrp="1"/>
          </p:cNvSpPr>
          <p:nvPr>
            <p:ph type="sldNum" sz="quarter" idx="15"/>
          </p:nvPr>
        </p:nvSpPr>
        <p:spPr>
          <a:xfrm>
            <a:off x="4914900" y="8555568"/>
            <a:ext cx="1600200" cy="486833"/>
          </a:xfrm>
        </p:spPr>
        <p:txBody>
          <a:bodyPr/>
          <a:lstStyle>
            <a:lvl1pPr>
              <a:defRPr/>
            </a:lvl1pPr>
          </a:lstStyle>
          <a:p>
            <a:pPr>
              <a:defRPr/>
            </a:pPr>
            <a:fld id="{ED0CAC20-A53B-42B7-B3C7-BE6D7043BCA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Date Placeholder 3"/>
          <p:cNvSpPr txBox="1">
            <a:spLocks/>
          </p:cNvSpPr>
          <p:nvPr userDrawn="1"/>
        </p:nvSpPr>
        <p:spPr>
          <a:xfrm>
            <a:off x="342900" y="8555568"/>
            <a:ext cx="1600200" cy="486833"/>
          </a:xfrm>
          <a:prstGeom prst="rect">
            <a:avLst/>
          </a:prstGeom>
        </p:spPr>
        <p:txBody>
          <a:bodyPr anchor="ctr"/>
          <a:lstStyle>
            <a:lvl1pPr>
              <a:defRPr/>
            </a:lvl1pPr>
          </a:lstStyle>
          <a:p>
            <a:pPr>
              <a:defRPr/>
            </a:pPr>
            <a:fld id="{85430880-7C5B-4D0C-AD54-2BB9A7CA0D6B}" type="datetimeFigureOut">
              <a:rPr lang="en-US" sz="900" b="1" smtClean="0">
                <a:solidFill>
                  <a:srgbClr val="002C76"/>
                </a:solidFill>
                <a:latin typeface="Helvetica" pitchFamily="34" charset="0"/>
              </a:rPr>
              <a:pPr>
                <a:defRPr/>
              </a:pPr>
              <a:t>9/18/2014</a:t>
            </a:fld>
            <a:endParaRPr lang="en-US" sz="900" b="1" dirty="0">
              <a:solidFill>
                <a:srgbClr val="002C76"/>
              </a:solidFill>
              <a:latin typeface="Helvetica" pitchFamily="34" charset="0"/>
            </a:endParaRPr>
          </a:p>
        </p:txBody>
      </p:sp>
      <p:sp>
        <p:nvSpPr>
          <p:cNvPr id="8" name="Slide Number Placeholder 5"/>
          <p:cNvSpPr txBox="1">
            <a:spLocks/>
          </p:cNvSpPr>
          <p:nvPr userDrawn="1"/>
        </p:nvSpPr>
        <p:spPr>
          <a:xfrm>
            <a:off x="4914900" y="8555568"/>
            <a:ext cx="1600200" cy="486833"/>
          </a:xfrm>
          <a:prstGeom prst="rect">
            <a:avLst/>
          </a:prstGeom>
        </p:spPr>
        <p:txBody>
          <a:bodyPr anchor="ctr"/>
          <a:lstStyle>
            <a:lvl1pPr>
              <a:defRPr/>
            </a:lvl1pPr>
          </a:lstStyle>
          <a:p>
            <a:pPr algn="r">
              <a:defRPr/>
            </a:pPr>
            <a:fld id="{DB24A5FE-11E0-4687-8DEF-753816A4062B}" type="slidenum">
              <a:rPr lang="en-US" sz="900" b="1" smtClean="0">
                <a:solidFill>
                  <a:srgbClr val="002C76"/>
                </a:solidFill>
                <a:latin typeface="Helvetica" pitchFamily="34" charset="0"/>
              </a:rPr>
              <a:pPr algn="r">
                <a:defRPr/>
              </a:pPr>
              <a:t>‹#›</a:t>
            </a:fld>
            <a:endParaRPr lang="en-US" sz="900" b="1" dirty="0">
              <a:solidFill>
                <a:srgbClr val="002C76"/>
              </a:solidFill>
              <a:latin typeface="Helvetica" pitchFamily="34" charset="0"/>
            </a:endParaRP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solidFill>
                  <a:srgbClr val="002C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solidFill>
                  <a:srgbClr val="002C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Text Placeholder 2"/>
          <p:cNvSpPr>
            <a:spLocks noGrp="1"/>
          </p:cNvSpPr>
          <p:nvPr>
            <p:ph type="body" idx="13"/>
          </p:nvPr>
        </p:nvSpPr>
        <p:spPr>
          <a:xfrm>
            <a:off x="2171700" y="508000"/>
            <a:ext cx="4629150" cy="853016"/>
          </a:xfrm>
        </p:spPr>
        <p:txBody>
          <a:bodyPr anchor="b"/>
          <a:lstStyle>
            <a:lvl1pPr marL="0" indent="0" algn="r">
              <a:buNone/>
              <a:defRPr sz="3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3"/>
          <p:cNvSpPr txBox="1">
            <a:spLocks/>
          </p:cNvSpPr>
          <p:nvPr userDrawn="1"/>
        </p:nvSpPr>
        <p:spPr>
          <a:xfrm>
            <a:off x="342900" y="8555568"/>
            <a:ext cx="1600200" cy="486833"/>
          </a:xfrm>
          <a:prstGeom prst="rect">
            <a:avLst/>
          </a:prstGeom>
        </p:spPr>
        <p:txBody>
          <a:bodyPr anchor="ctr"/>
          <a:lstStyle>
            <a:lvl1pPr>
              <a:defRPr/>
            </a:lvl1pPr>
          </a:lstStyle>
          <a:p>
            <a:pPr>
              <a:defRPr/>
            </a:pPr>
            <a:fld id="{85430880-7C5B-4D0C-AD54-2BB9A7CA0D6B}" type="datetimeFigureOut">
              <a:rPr lang="en-US" sz="900" b="1" smtClean="0">
                <a:solidFill>
                  <a:srgbClr val="002C76"/>
                </a:solidFill>
                <a:latin typeface="Helvetica" pitchFamily="34" charset="0"/>
              </a:rPr>
              <a:pPr>
                <a:defRPr/>
              </a:pPr>
              <a:t>9/18/2014</a:t>
            </a:fld>
            <a:endParaRPr lang="en-US" sz="900" b="1" dirty="0">
              <a:solidFill>
                <a:srgbClr val="002C76"/>
              </a:solidFill>
              <a:latin typeface="Helvetica" pitchFamily="34" charset="0"/>
            </a:endParaRPr>
          </a:p>
        </p:txBody>
      </p:sp>
      <p:sp>
        <p:nvSpPr>
          <p:cNvPr id="6" name="Slide Number Placeholder 5"/>
          <p:cNvSpPr txBox="1">
            <a:spLocks/>
          </p:cNvSpPr>
          <p:nvPr userDrawn="1"/>
        </p:nvSpPr>
        <p:spPr>
          <a:xfrm>
            <a:off x="4914900" y="8555568"/>
            <a:ext cx="1600200" cy="486833"/>
          </a:xfrm>
          <a:prstGeom prst="rect">
            <a:avLst/>
          </a:prstGeom>
        </p:spPr>
        <p:txBody>
          <a:bodyPr anchor="ctr"/>
          <a:lstStyle>
            <a:lvl1pPr>
              <a:defRPr/>
            </a:lvl1pPr>
          </a:lstStyle>
          <a:p>
            <a:pPr algn="r">
              <a:defRPr/>
            </a:pPr>
            <a:fld id="{E1249355-8810-483C-89AB-5568B7666409}" type="slidenum">
              <a:rPr lang="en-US" sz="900" b="1" smtClean="0">
                <a:solidFill>
                  <a:srgbClr val="002C76"/>
                </a:solidFill>
                <a:latin typeface="Helvetica" pitchFamily="34" charset="0"/>
              </a:rPr>
              <a:pPr algn="r">
                <a:defRPr/>
              </a:pPr>
              <a:t>‹#›</a:t>
            </a:fld>
            <a:endParaRPr lang="en-US" sz="900" b="1" dirty="0">
              <a:solidFill>
                <a:srgbClr val="002C76"/>
              </a:solidFill>
              <a:latin typeface="Helvetica" pitchFamily="34" charset="0"/>
            </a:endParaRPr>
          </a:p>
        </p:txBody>
      </p:sp>
      <p:sp>
        <p:nvSpPr>
          <p:cNvPr id="2" name="Title 1"/>
          <p:cNvSpPr>
            <a:spLocks noGrp="1"/>
          </p:cNvSpPr>
          <p:nvPr>
            <p:ph type="title"/>
          </p:nvPr>
        </p:nvSpPr>
        <p:spPr>
          <a:xfrm>
            <a:off x="171450" y="1727200"/>
            <a:ext cx="2256235" cy="1060449"/>
          </a:xfrm>
          <a:prstGeom prst="rect">
            <a:avLst/>
          </a:prstGeom>
        </p:spPr>
        <p:txBody>
          <a:bodyPr anchor="b"/>
          <a:lstStyle>
            <a:lvl1pPr algn="l">
              <a:defRPr sz="2000" b="1">
                <a:solidFill>
                  <a:srgbClr val="002060"/>
                </a:solidFill>
                <a:latin typeface="Helvetic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66987" y="1727200"/>
            <a:ext cx="4119563" cy="741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71450" y="2787650"/>
            <a:ext cx="2256235" cy="54419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3"/>
          <p:cNvSpPr txBox="1">
            <a:spLocks/>
          </p:cNvSpPr>
          <p:nvPr userDrawn="1"/>
        </p:nvSpPr>
        <p:spPr>
          <a:xfrm>
            <a:off x="342900" y="8555568"/>
            <a:ext cx="1600200" cy="486833"/>
          </a:xfrm>
          <a:prstGeom prst="rect">
            <a:avLst/>
          </a:prstGeom>
        </p:spPr>
        <p:txBody>
          <a:bodyPr anchor="ctr"/>
          <a:lstStyle>
            <a:lvl1pPr>
              <a:defRPr/>
            </a:lvl1pPr>
          </a:lstStyle>
          <a:p>
            <a:pPr>
              <a:defRPr/>
            </a:pPr>
            <a:fld id="{85430880-7C5B-4D0C-AD54-2BB9A7CA0D6B}" type="datetimeFigureOut">
              <a:rPr lang="en-US" sz="900" b="1" smtClean="0">
                <a:solidFill>
                  <a:srgbClr val="002C76"/>
                </a:solidFill>
                <a:latin typeface="Helvetica" pitchFamily="34" charset="0"/>
              </a:rPr>
              <a:pPr>
                <a:defRPr/>
              </a:pPr>
              <a:t>9/18/2014</a:t>
            </a:fld>
            <a:endParaRPr lang="en-US" sz="900" b="1" dirty="0">
              <a:solidFill>
                <a:srgbClr val="002C76"/>
              </a:solidFill>
              <a:latin typeface="Helvetica" pitchFamily="34" charset="0"/>
            </a:endParaRPr>
          </a:p>
        </p:txBody>
      </p:sp>
      <p:sp>
        <p:nvSpPr>
          <p:cNvPr id="6" name="Slide Number Placeholder 5"/>
          <p:cNvSpPr txBox="1">
            <a:spLocks/>
          </p:cNvSpPr>
          <p:nvPr userDrawn="1"/>
        </p:nvSpPr>
        <p:spPr>
          <a:xfrm>
            <a:off x="4914900" y="8555568"/>
            <a:ext cx="1600200" cy="486833"/>
          </a:xfrm>
          <a:prstGeom prst="rect">
            <a:avLst/>
          </a:prstGeom>
        </p:spPr>
        <p:txBody>
          <a:bodyPr anchor="ctr"/>
          <a:lstStyle>
            <a:lvl1pPr>
              <a:defRPr/>
            </a:lvl1pPr>
          </a:lstStyle>
          <a:p>
            <a:pPr algn="r">
              <a:defRPr/>
            </a:pPr>
            <a:fld id="{2DAFE59E-16F9-4B5F-811E-4A87A0AB8B12}" type="slidenum">
              <a:rPr lang="en-US" sz="900" b="1" smtClean="0">
                <a:solidFill>
                  <a:srgbClr val="002C76"/>
                </a:solidFill>
                <a:latin typeface="Helvetica" pitchFamily="34" charset="0"/>
              </a:rPr>
              <a:pPr algn="r">
                <a:defRPr/>
              </a:pPr>
              <a:t>‹#›</a:t>
            </a:fld>
            <a:endParaRPr lang="en-US" sz="900" b="1" dirty="0">
              <a:solidFill>
                <a:srgbClr val="002C76"/>
              </a:solidFill>
              <a:latin typeface="Helvetica" pitchFamily="34" charset="0"/>
            </a:endParaRPr>
          </a:p>
        </p:txBody>
      </p:sp>
      <p:sp>
        <p:nvSpPr>
          <p:cNvPr id="2" name="Title 1"/>
          <p:cNvSpPr>
            <a:spLocks noGrp="1"/>
          </p:cNvSpPr>
          <p:nvPr>
            <p:ph type="title"/>
          </p:nvPr>
        </p:nvSpPr>
        <p:spPr>
          <a:xfrm>
            <a:off x="1344216" y="6502400"/>
            <a:ext cx="4114800" cy="755651"/>
          </a:xfrm>
          <a:prstGeom prst="rect">
            <a:avLst/>
          </a:prstGeom>
        </p:spPr>
        <p:txBody>
          <a:bodyPr anchor="b"/>
          <a:lstStyle>
            <a:lvl1pPr algn="l">
              <a:defRPr sz="2000" b="1">
                <a:solidFill>
                  <a:srgbClr val="002C76"/>
                </a:solidFill>
                <a:latin typeface="Helvetica"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344216" y="1727200"/>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216" y="72580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098" name="Picture 11" descr="Pitch Template Revision_banner.jpg"/>
          <p:cNvPicPr>
            <a:picLocks noChangeAspect="1"/>
          </p:cNvPicPr>
          <p:nvPr userDrawn="1"/>
        </p:nvPicPr>
        <p:blipFill>
          <a:blip r:embed="rId7" cstate="print">
            <a:lum bright="-10000"/>
          </a:blip>
          <a:srcRect/>
          <a:stretch>
            <a:fillRect/>
          </a:stretch>
        </p:blipFill>
        <p:spPr bwMode="auto">
          <a:xfrm>
            <a:off x="0" y="-285751"/>
            <a:ext cx="6858000" cy="1790701"/>
          </a:xfrm>
          <a:prstGeom prst="rect">
            <a:avLst/>
          </a:prstGeom>
          <a:noFill/>
          <a:ln w="9525">
            <a:noFill/>
            <a:miter lim="800000"/>
            <a:headEnd/>
            <a:tailEnd/>
          </a:ln>
        </p:spPr>
      </p:pic>
      <p:sp>
        <p:nvSpPr>
          <p:cNvPr id="4099" name="Text Placeholder 2"/>
          <p:cNvSpPr>
            <a:spLocks noGrp="1"/>
          </p:cNvSpPr>
          <p:nvPr>
            <p:ph type="body" idx="1"/>
          </p:nvPr>
        </p:nvSpPr>
        <p:spPr bwMode="auto">
          <a:xfrm>
            <a:off x="342900" y="2133601"/>
            <a:ext cx="6172200" cy="60346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900" b="1">
                <a:solidFill>
                  <a:srgbClr val="002C76"/>
                </a:solidFill>
                <a:latin typeface="Helvetica" pitchFamily="34" charset="0"/>
              </a:defRPr>
            </a:lvl1pPr>
          </a:lstStyle>
          <a:p>
            <a:pPr>
              <a:defRPr/>
            </a:pPr>
            <a:fld id="{313FFC9B-A3CE-4503-9DC9-907068E22E93}" type="datetimeFigureOut">
              <a:rPr lang="en-US"/>
              <a:pPr>
                <a:defRPr/>
              </a:pPr>
              <a:t>9/18/2014</a:t>
            </a:fld>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900" b="1">
                <a:solidFill>
                  <a:srgbClr val="002C76"/>
                </a:solidFill>
                <a:latin typeface="Helvetica" pitchFamily="34" charset="0"/>
              </a:defRPr>
            </a:lvl1pPr>
          </a:lstStyle>
          <a:p>
            <a:pPr>
              <a:defRPr/>
            </a:pPr>
            <a:fld id="{BAC10A99-0414-4519-A1E4-383E2AC9FE82}" type="slidenum">
              <a:rPr lang="en-US"/>
              <a:pPr>
                <a:defRPr/>
              </a:pPr>
              <a:t>‹#›</a:t>
            </a:fld>
            <a:endParaRPr lang="en-US" dirty="0"/>
          </a:p>
        </p:txBody>
      </p:sp>
      <p:pic>
        <p:nvPicPr>
          <p:cNvPr id="4102" name="Picture 13" descr="NAVSUP Corporate logo.wmf"/>
          <p:cNvPicPr>
            <a:picLocks noChangeAspect="1"/>
          </p:cNvPicPr>
          <p:nvPr userDrawn="1"/>
        </p:nvPicPr>
        <p:blipFill>
          <a:blip r:embed="rId8" cstate="print"/>
          <a:srcRect/>
          <a:stretch>
            <a:fillRect/>
          </a:stretch>
        </p:blipFill>
        <p:spPr bwMode="auto">
          <a:xfrm>
            <a:off x="228601" y="61385"/>
            <a:ext cx="1754981" cy="1325033"/>
          </a:xfrm>
          <a:prstGeom prst="rect">
            <a:avLst/>
          </a:prstGeom>
          <a:noFill/>
          <a:ln w="9525">
            <a:noFill/>
            <a:miter lim="800000"/>
            <a:headEnd/>
            <a:tailEnd/>
          </a:ln>
        </p:spPr>
      </p:pic>
      <p:cxnSp>
        <p:nvCxnSpPr>
          <p:cNvPr id="10" name="Straight Connector 9"/>
          <p:cNvCxnSpPr/>
          <p:nvPr userDrawn="1"/>
        </p:nvCxnSpPr>
        <p:spPr>
          <a:xfrm>
            <a:off x="0" y="1585384"/>
            <a:ext cx="6858000" cy="0"/>
          </a:xfrm>
          <a:prstGeom prst="line">
            <a:avLst/>
          </a:prstGeom>
          <a:ln w="9525">
            <a:solidFill>
              <a:srgbClr val="FECB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566" r:id="rId1"/>
    <p:sldLayoutId id="2147484567" r:id="rId2"/>
    <p:sldLayoutId id="2147484568" r:id="rId3"/>
    <p:sldLayoutId id="2147484569" r:id="rId4"/>
    <p:sldLayoutId id="2147484570" r:id="rId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rgbClr val="002C76"/>
        </a:buClr>
        <a:buSzPct val="115000"/>
        <a:buFont typeface="Wingdings" pitchFamily="2" charset="2"/>
        <a:buChar char="Ø"/>
        <a:defRPr sz="3200" kern="1200">
          <a:solidFill>
            <a:schemeClr val="tx1"/>
          </a:solidFill>
          <a:latin typeface="Helvetica" pitchFamily="34" charset="0"/>
          <a:ea typeface="+mn-ea"/>
          <a:cs typeface="+mn-cs"/>
        </a:defRPr>
      </a:lvl1pPr>
      <a:lvl2pPr marL="742950" indent="-285750" algn="l" rtl="0" eaLnBrk="0" fontAlgn="base" hangingPunct="0">
        <a:spcBef>
          <a:spcPct val="20000"/>
        </a:spcBef>
        <a:spcAft>
          <a:spcPct val="0"/>
        </a:spcAft>
        <a:buClr>
          <a:srgbClr val="002C76"/>
        </a:buClr>
        <a:buSzPct val="110000"/>
        <a:buFont typeface="Wingdings" pitchFamily="2" charset="2"/>
        <a:buChar char="Ø"/>
        <a:defRPr sz="2800" kern="1200">
          <a:solidFill>
            <a:schemeClr val="tx1"/>
          </a:solidFill>
          <a:latin typeface="Helvetica" pitchFamily="34" charset="0"/>
          <a:ea typeface="+mn-ea"/>
          <a:cs typeface="+mn-cs"/>
        </a:defRPr>
      </a:lvl2pPr>
      <a:lvl3pPr marL="1143000" indent="-228600" algn="l" rtl="0" eaLnBrk="0" fontAlgn="base" hangingPunct="0">
        <a:spcBef>
          <a:spcPct val="20000"/>
        </a:spcBef>
        <a:spcAft>
          <a:spcPct val="0"/>
        </a:spcAft>
        <a:buClr>
          <a:srgbClr val="002C76"/>
        </a:buClr>
        <a:buFont typeface="Wingdings" pitchFamily="2" charset="2"/>
        <a:buChar char="Ø"/>
        <a:defRPr sz="2400" kern="1200">
          <a:solidFill>
            <a:schemeClr val="tx1"/>
          </a:solidFill>
          <a:latin typeface="Helvetica" pitchFamily="34" charset="0"/>
          <a:ea typeface="+mn-ea"/>
          <a:cs typeface="+mn-cs"/>
        </a:defRPr>
      </a:lvl3pPr>
      <a:lvl4pPr marL="1600200" indent="-228600" algn="l" rtl="0" eaLnBrk="0" fontAlgn="base" hangingPunct="0">
        <a:spcBef>
          <a:spcPct val="20000"/>
        </a:spcBef>
        <a:spcAft>
          <a:spcPct val="0"/>
        </a:spcAft>
        <a:buClr>
          <a:srgbClr val="002C76"/>
        </a:buClr>
        <a:buSzPct val="110000"/>
        <a:buFont typeface="Wingdings" pitchFamily="2" charset="2"/>
        <a:buChar char="Ø"/>
        <a:defRPr sz="2000" kern="1200">
          <a:solidFill>
            <a:schemeClr val="tx1"/>
          </a:solidFill>
          <a:latin typeface="Helvetica" pitchFamily="34" charset="0"/>
          <a:ea typeface="+mn-ea"/>
          <a:cs typeface="+mn-cs"/>
        </a:defRPr>
      </a:lvl4pPr>
      <a:lvl5pPr marL="2057400" indent="-228600" algn="l" rtl="0" eaLnBrk="0" fontAlgn="base" hangingPunct="0">
        <a:spcBef>
          <a:spcPct val="20000"/>
        </a:spcBef>
        <a:spcAft>
          <a:spcPct val="0"/>
        </a:spcAft>
        <a:buClr>
          <a:srgbClr val="002C76"/>
        </a:buClr>
        <a:buFont typeface="Wingdings" pitchFamily="2" charset="2"/>
        <a:buChar char="Ø"/>
        <a:defRPr sz="2000" kern="1200">
          <a:solidFill>
            <a:schemeClr val="tx1"/>
          </a:solidFill>
          <a:latin typeface="Helvetic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7150" y="1462314"/>
            <a:ext cx="6773634" cy="853016"/>
          </a:xfrm>
        </p:spPr>
        <p:txBody>
          <a:bodyPr/>
          <a:lstStyle/>
          <a:p>
            <a:pPr algn="ctr"/>
            <a:r>
              <a:rPr lang="en-US" sz="2200" u="sng" dirty="0" smtClean="0"/>
              <a:t>Standardized Address Format for </a:t>
            </a:r>
          </a:p>
          <a:p>
            <a:pPr algn="ctr"/>
            <a:r>
              <a:rPr lang="en-US" sz="2200" u="sng" dirty="0" smtClean="0"/>
              <a:t>Ships and Deployed / Embarked Mobile Units</a:t>
            </a:r>
            <a:r>
              <a:rPr lang="en-US" sz="2200" dirty="0" smtClean="0"/>
              <a:t>:</a:t>
            </a:r>
            <a:endParaRPr lang="en-US" sz="2200" dirty="0"/>
          </a:p>
        </p:txBody>
      </p:sp>
      <p:sp>
        <p:nvSpPr>
          <p:cNvPr id="9" name="TextBox 8"/>
          <p:cNvSpPr txBox="1"/>
          <p:nvPr/>
        </p:nvSpPr>
        <p:spPr bwMode="auto">
          <a:xfrm>
            <a:off x="152400" y="2819400"/>
            <a:ext cx="6476999" cy="2677656"/>
          </a:xfrm>
          <a:prstGeom prst="rect">
            <a:avLst/>
          </a:prstGeom>
          <a:noFill/>
          <a:ln w="9525">
            <a:noFill/>
            <a:miter lim="800000"/>
            <a:headEnd/>
            <a:tailEnd/>
          </a:ln>
        </p:spPr>
        <p:txBody>
          <a:bodyPr wrap="square" rtlCol="0" anchor="ctr">
            <a:spAutoFit/>
          </a:bodyPr>
          <a:lstStyle/>
          <a:p>
            <a:pPr fontAlgn="auto">
              <a:spcAft>
                <a:spcPts val="0"/>
              </a:spcAft>
            </a:pPr>
            <a:r>
              <a:rPr lang="en-US" sz="2800" b="1" dirty="0" smtClean="0">
                <a:solidFill>
                  <a:srgbClr val="002C76"/>
                </a:solidFill>
                <a:latin typeface="Helvetica" pitchFamily="34" charset="0"/>
                <a:ea typeface="+mj-ea"/>
                <a:cs typeface="+mj-cs"/>
              </a:rPr>
              <a:t>YOUR NAME</a:t>
            </a:r>
          </a:p>
          <a:p>
            <a:pPr fontAlgn="auto">
              <a:spcAft>
                <a:spcPts val="0"/>
              </a:spcAft>
            </a:pPr>
            <a:r>
              <a:rPr lang="en-US" sz="2800" b="1" dirty="0" smtClean="0">
                <a:solidFill>
                  <a:srgbClr val="002C76"/>
                </a:solidFill>
                <a:latin typeface="Helvetica" pitchFamily="34" charset="0"/>
                <a:ea typeface="+mj-ea"/>
                <a:cs typeface="+mj-cs"/>
              </a:rPr>
              <a:t>SHIP OR MOBILE UNIT NAME</a:t>
            </a:r>
          </a:p>
          <a:p>
            <a:pPr fontAlgn="auto">
              <a:spcAft>
                <a:spcPts val="0"/>
              </a:spcAft>
            </a:pPr>
            <a:r>
              <a:rPr lang="en-US" sz="2800" b="1" dirty="0" smtClean="0">
                <a:solidFill>
                  <a:srgbClr val="002C76"/>
                </a:solidFill>
                <a:latin typeface="Helvetica" pitchFamily="34" charset="0"/>
                <a:ea typeface="+mj-ea"/>
                <a:cs typeface="+mj-cs"/>
              </a:rPr>
              <a:t>UNIT_____________BOX__________                 </a:t>
            </a:r>
          </a:p>
          <a:p>
            <a:pPr fontAlgn="auto">
              <a:spcAft>
                <a:spcPts val="0"/>
              </a:spcAft>
            </a:pPr>
            <a:r>
              <a:rPr lang="en-US" sz="2800" b="1" dirty="0">
                <a:solidFill>
                  <a:srgbClr val="002C76"/>
                </a:solidFill>
                <a:latin typeface="Helvetica" pitchFamily="34" charset="0"/>
                <a:ea typeface="+mj-ea"/>
                <a:cs typeface="+mj-cs"/>
              </a:rPr>
              <a:t> </a:t>
            </a:r>
            <a:r>
              <a:rPr lang="en-US" sz="2800" b="1" dirty="0" smtClean="0">
                <a:solidFill>
                  <a:srgbClr val="002C76"/>
                </a:solidFill>
                <a:latin typeface="Helvetica" pitchFamily="34" charset="0"/>
                <a:ea typeface="+mj-ea"/>
                <a:cs typeface="+mj-cs"/>
              </a:rPr>
              <a:t>           (6 Digits)	</a:t>
            </a:r>
          </a:p>
          <a:p>
            <a:pPr fontAlgn="auto">
              <a:spcAft>
                <a:spcPts val="0"/>
              </a:spcAft>
            </a:pPr>
            <a:r>
              <a:rPr lang="en-US" sz="2800" b="1" dirty="0" smtClean="0">
                <a:solidFill>
                  <a:srgbClr val="002C76"/>
                </a:solidFill>
                <a:latin typeface="Helvetica" pitchFamily="34" charset="0"/>
                <a:ea typeface="+mj-ea"/>
                <a:cs typeface="+mj-cs"/>
              </a:rPr>
              <a:t>FPO_________ZIP CODE_______ </a:t>
            </a:r>
          </a:p>
          <a:p>
            <a:pPr fontAlgn="auto">
              <a:spcAft>
                <a:spcPts val="0"/>
              </a:spcAft>
            </a:pPr>
            <a:r>
              <a:rPr lang="en-US" sz="2800" b="1" dirty="0">
                <a:solidFill>
                  <a:srgbClr val="002C76"/>
                </a:solidFill>
                <a:latin typeface="Helvetica" pitchFamily="34" charset="0"/>
                <a:ea typeface="+mj-ea"/>
                <a:cs typeface="+mj-cs"/>
              </a:rPr>
              <a:t> </a:t>
            </a:r>
            <a:r>
              <a:rPr lang="en-US" sz="2800" b="1" dirty="0" smtClean="0">
                <a:solidFill>
                  <a:srgbClr val="002C76"/>
                </a:solidFill>
                <a:latin typeface="Helvetica" pitchFamily="34" charset="0"/>
                <a:ea typeface="+mj-ea"/>
                <a:cs typeface="+mj-cs"/>
              </a:rPr>
              <a:t>     (AP, AE, AA)           </a:t>
            </a:r>
            <a:r>
              <a:rPr lang="en-US" sz="2800" b="1" dirty="0" smtClean="0">
                <a:solidFill>
                  <a:srgbClr val="002C76"/>
                </a:solidFill>
                <a:latin typeface="Helvetica" pitchFamily="34" charset="0"/>
                <a:ea typeface="+mj-ea"/>
                <a:cs typeface="+mj-cs"/>
              </a:rPr>
              <a:t>(</a:t>
            </a:r>
            <a:r>
              <a:rPr lang="en-US" sz="2800" b="1" dirty="0" smtClean="0">
                <a:solidFill>
                  <a:srgbClr val="002C76"/>
                </a:solidFill>
                <a:latin typeface="Helvetica" pitchFamily="34" charset="0"/>
                <a:ea typeface="+mj-ea"/>
                <a:cs typeface="+mj-cs"/>
              </a:rPr>
              <a:t>5 Digits Only)</a:t>
            </a:r>
          </a:p>
        </p:txBody>
      </p:sp>
      <p:sp>
        <p:nvSpPr>
          <p:cNvPr id="14" name="Rounded Rectangle 13"/>
          <p:cNvSpPr/>
          <p:nvPr/>
        </p:nvSpPr>
        <p:spPr>
          <a:xfrm>
            <a:off x="170545" y="2336802"/>
            <a:ext cx="6476999" cy="381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400050" y="8737600"/>
            <a:ext cx="400050" cy="1016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6229350" y="8737600"/>
            <a:ext cx="400050" cy="10160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00100" y="8788400"/>
            <a:ext cx="190500" cy="50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bwMode="auto">
          <a:xfrm>
            <a:off x="0" y="6097756"/>
            <a:ext cx="6830784" cy="2970044"/>
          </a:xfrm>
          <a:prstGeom prst="rect">
            <a:avLst/>
          </a:prstGeom>
          <a:noFill/>
          <a:ln w="9525">
            <a:noFill/>
            <a:miter lim="800000"/>
            <a:headEnd/>
            <a:tailEnd/>
          </a:ln>
        </p:spPr>
        <p:txBody>
          <a:bodyPr wrap="square" rtlCol="0" anchor="ctr">
            <a:spAutoFit/>
          </a:bodyPr>
          <a:lstStyle/>
          <a:p>
            <a:pPr fontAlgn="auto">
              <a:spcAft>
                <a:spcPts val="0"/>
              </a:spcAft>
            </a:pPr>
            <a:r>
              <a:rPr lang="en-US" sz="1700" b="1" dirty="0" smtClean="0">
                <a:solidFill>
                  <a:srgbClr val="002C76"/>
                </a:solidFill>
                <a:latin typeface="Helvetica" pitchFamily="34" charset="0"/>
                <a:ea typeface="+mj-ea"/>
                <a:cs typeface="+mj-cs"/>
              </a:rPr>
              <a:t>Notes:  </a:t>
            </a:r>
          </a:p>
          <a:p>
            <a:pPr fontAlgn="auto">
              <a:spcAft>
                <a:spcPts val="0"/>
              </a:spcAft>
            </a:pPr>
            <a:r>
              <a:rPr lang="en-US" sz="1700" b="1" dirty="0" smtClean="0">
                <a:solidFill>
                  <a:srgbClr val="002C76"/>
                </a:solidFill>
                <a:latin typeface="Helvetica" pitchFamily="34" charset="0"/>
                <a:ea typeface="+mj-ea"/>
                <a:cs typeface="+mj-cs"/>
              </a:rPr>
              <a:t>*1. USPS / Mailer software will automatically generate the ZIP Code + 4 with New Navy Standardized Address Formats, so only a 5 Digit ZIP Code is required with your new address.</a:t>
            </a:r>
          </a:p>
          <a:p>
            <a:pPr fontAlgn="auto">
              <a:spcAft>
                <a:spcPts val="0"/>
              </a:spcAft>
            </a:pPr>
            <a:r>
              <a:rPr lang="en-US" sz="1700" b="1" dirty="0">
                <a:solidFill>
                  <a:srgbClr val="002C76"/>
                </a:solidFill>
                <a:latin typeface="Helvetica" pitchFamily="34" charset="0"/>
                <a:ea typeface="+mj-ea"/>
                <a:cs typeface="+mj-cs"/>
              </a:rPr>
              <a:t>2</a:t>
            </a:r>
            <a:r>
              <a:rPr lang="en-US" sz="1700" b="1" dirty="0" smtClean="0">
                <a:solidFill>
                  <a:srgbClr val="002C76"/>
                </a:solidFill>
                <a:latin typeface="Helvetica" pitchFamily="34" charset="0"/>
                <a:ea typeface="+mj-ea"/>
                <a:cs typeface="+mj-cs"/>
              </a:rPr>
              <a:t>. “Virtual” Box Numbers for ships and mobile units are issued to provide unique individual addresses only—no mail boxes actually exist for ships / mobile units.</a:t>
            </a:r>
          </a:p>
          <a:p>
            <a:pPr fontAlgn="auto">
              <a:spcAft>
                <a:spcPts val="0"/>
              </a:spcAft>
            </a:pPr>
            <a:r>
              <a:rPr lang="en-US" sz="1700" b="1" dirty="0">
                <a:solidFill>
                  <a:srgbClr val="002C76"/>
                </a:solidFill>
                <a:latin typeface="Helvetica" pitchFamily="34" charset="0"/>
                <a:ea typeface="+mj-ea"/>
                <a:cs typeface="+mj-cs"/>
              </a:rPr>
              <a:t>3</a:t>
            </a:r>
            <a:r>
              <a:rPr lang="en-US" sz="1700" b="1" dirty="0" smtClean="0">
                <a:solidFill>
                  <a:srgbClr val="002C76"/>
                </a:solidFill>
                <a:latin typeface="Helvetica" pitchFamily="34" charset="0"/>
                <a:ea typeface="+mj-ea"/>
                <a:cs typeface="+mj-cs"/>
              </a:rPr>
              <a:t>. For best results, advise correspondents to address your mail with “ALL CAPITAL LETTERS” and no punctuation (commas, periods, dashes) for U.S. Postal Service’s Optical Character Reader (OCR) software to easily read unit / box numbers.</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84" y="-279194"/>
            <a:ext cx="6906984" cy="1766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 Placeholder 5"/>
          <p:cNvSpPr>
            <a:spLocks noGrp="1"/>
          </p:cNvSpPr>
          <p:nvPr>
            <p:ph type="body" idx="13"/>
          </p:nvPr>
        </p:nvSpPr>
        <p:spPr>
          <a:xfrm>
            <a:off x="3189511" y="743856"/>
            <a:ext cx="3675744" cy="853016"/>
          </a:xfrm>
        </p:spPr>
        <p:txBody>
          <a:bodyPr/>
          <a:lstStyle/>
          <a:p>
            <a:pPr algn="ctr"/>
            <a:endParaRPr lang="en-US" sz="4000" dirty="0" smtClean="0">
              <a:effectLst>
                <a:outerShdw blurRad="38100" dist="38100" dir="2700000" algn="tl">
                  <a:srgbClr val="000000">
                    <a:alpha val="43137"/>
                  </a:srgbClr>
                </a:outerShdw>
              </a:effectLst>
            </a:endParaRPr>
          </a:p>
          <a:p>
            <a:pPr algn="ctr"/>
            <a:endParaRPr lang="en-US" sz="4000" dirty="0">
              <a:effectLst>
                <a:outerShdw blurRad="38100" dist="38100" dir="2700000" algn="tl">
                  <a:srgbClr val="000000">
                    <a:alpha val="43137"/>
                  </a:srgbClr>
                </a:outerShdw>
              </a:effectLst>
            </a:endParaRPr>
          </a:p>
          <a:p>
            <a:pPr algn="ctr"/>
            <a:r>
              <a:rPr lang="en-US" sz="3000" dirty="0" smtClean="0">
                <a:effectLst>
                  <a:outerShdw blurRad="38100" dist="38100" dir="2700000" algn="tl">
                    <a:srgbClr val="000000">
                      <a:alpha val="43137"/>
                    </a:srgbClr>
                  </a:outerShdw>
                </a:effectLst>
              </a:rPr>
              <a:t>                                             	</a:t>
            </a:r>
            <a:endParaRPr lang="en-US" sz="2750" dirty="0" smtClean="0">
              <a:effectLst>
                <a:outerShdw blurRad="38100" dist="38100" dir="2700000" algn="tl">
                  <a:srgbClr val="000000">
                    <a:alpha val="43137"/>
                  </a:srgbClr>
                </a:outerShdw>
              </a:effectLst>
            </a:endParaRPr>
          </a:p>
          <a:p>
            <a:r>
              <a:rPr lang="en-US" sz="2700" dirty="0" smtClean="0">
                <a:effectLst>
                  <a:outerShdw blurRad="38100" dist="38100" dir="2700000" algn="tl">
                    <a:srgbClr val="000000">
                      <a:alpha val="43137"/>
                    </a:srgbClr>
                  </a:outerShdw>
                </a:effectLst>
              </a:rPr>
              <a:t>      </a:t>
            </a:r>
            <a:r>
              <a:rPr lang="en-US" sz="2600" dirty="0" smtClean="0">
                <a:effectLst>
                  <a:outerShdw blurRad="38100" dist="38100" dir="2700000" algn="tl">
                    <a:srgbClr val="000000">
                      <a:alpha val="43137"/>
                    </a:srgbClr>
                  </a:outerShdw>
                </a:effectLst>
              </a:rPr>
              <a:t>New Navy                Standardized Address              Format for Ships                               &amp; Mobile Units </a:t>
            </a:r>
            <a:endParaRPr lang="en-US" sz="2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0979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 with no tag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nchor="ctr"/>
      <a:lstStyle>
        <a:defPPr algn="ctr" fontAlgn="auto">
          <a:spcAft>
            <a:spcPts val="0"/>
          </a:spcAft>
          <a:defRPr sz="3200" b="1" dirty="0" smtClean="0">
            <a:solidFill>
              <a:srgbClr val="002C76"/>
            </a:solidFill>
            <a:latin typeface="Helvetica" pitchFamily="34" charset="0"/>
            <a:ea typeface="+mj-ea"/>
            <a:cs typeface="+mj-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20190</TotalTime>
  <Words>145</Words>
  <Application>Microsoft Office PowerPoint</Application>
  <PresentationFormat>On-screen Show (4:3)</PresentationFormat>
  <Paragraphs>16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Slide with no tagline</vt:lpstr>
      <vt:lpstr>PowerPoint Presentation</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lee.singer</dc:creator>
  <cp:lastModifiedBy>Telles, Gabriel CIV NAVSUP</cp:lastModifiedBy>
  <cp:revision>1100</cp:revision>
  <cp:lastPrinted>2014-08-13T11:19:08Z</cp:lastPrinted>
  <dcterms:created xsi:type="dcterms:W3CDTF">2010-08-12T17:55:51Z</dcterms:created>
  <dcterms:modified xsi:type="dcterms:W3CDTF">2014-09-18T13:21:48Z</dcterms:modified>
</cp:coreProperties>
</file>